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6" r:id="rId4"/>
    <p:sldId id="1141" r:id="rId5"/>
    <p:sldId id="1142" r:id="rId6"/>
    <p:sldId id="1143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是一首励志诗歌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表达了在困境中获得精神支持的力量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通过比喻手法展现了被鼓舞后能够超越自我的情感体验。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836712"/>
            <a:ext cx="10706100" cy="1390650"/>
          </a:xfrm>
          <a:prstGeom prst="rect">
            <a:avLst/>
          </a:prstGeom>
        </p:spPr>
      </p:pic>
      <p:pic>
        <p:nvPicPr>
          <p:cNvPr id="4" name="语篇导航-DA.eps" descr="id:21474890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563671"/>
            <a:ext cx="1728326" cy="42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198884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am down and, oh my soul, so weary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troubles come and my heart burdened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still and wait here in the silence,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 you come and sit awhile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raise me up, so I can stand on mountains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7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490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raise me up, to walk on stormy seas,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strong, when I am on your shoulders,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raise me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more than I can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raise me up, so I can stand on mountains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raise me up, to walk on stormy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strong, when I am on your shoulders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raise me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more than I can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808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best word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walk on stormy seas”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保持诗句重复的修辞手法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形成前后呼应。故选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575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472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title for the text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am down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raise me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stand on mountains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on your shoulders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935416"/>
            <a:ext cx="3026013" cy="475453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402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标题归纳题。诗歌通过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raise me up”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这一重复出现的核心句表达主题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该短语既是情感核心也概括了全文主旨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最适合作为标题。故选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9354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522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text, it is mostly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e-mail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song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525" y="868846"/>
            <a:ext cx="3227585" cy="399914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文体判断题。从分行格式、重复句式及抒情内容可判断这是歌词文本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Raise Me Up”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是著名英文歌曲。故选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。该题考查学生对不同文体特征的辨识能力。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8379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163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296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441</cp:revision>
  <dcterms:created xsi:type="dcterms:W3CDTF">2020-11-06T05:24:00Z</dcterms:created>
  <dcterms:modified xsi:type="dcterms:W3CDTF">2025-09-17T18:49:16Z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